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BD863-6CE5-4F5E-B4F4-ECE83382F9D2}" type="datetimeFigureOut">
              <a:rPr lang="fr-FR" smtClean="0"/>
              <a:t>12/09/2018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D6C96-D8EF-4F36-A48B-9FB5999628E5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lh4.googleusercontent.com/YnL0ykbWcz0D1tTD5GfWeA6SeQ8BLwI_ARigPgzcfwyp2DC3Ekq28zhnyeCLZl-or0x2aNJR0BikPDkVtqsu53Z9rDrF6F4LM-6tyClse9eVPxSgLFhgPYOAQ9jdo3YEKJlEpd8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214554"/>
            <a:ext cx="2847975" cy="192882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user</dc:creator>
  <cp:lastModifiedBy>user</cp:lastModifiedBy>
  <cp:revision>1</cp:revision>
  <dcterms:created xsi:type="dcterms:W3CDTF">2018-09-12T07:15:51Z</dcterms:created>
  <dcterms:modified xsi:type="dcterms:W3CDTF">2018-09-12T07:16:37Z</dcterms:modified>
</cp:coreProperties>
</file>