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F746E-5A64-485E-92DB-1D6D3EAC8762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A5009-F069-405C-9FEA-6A60D0C4B88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OrkmU4En9vkzERPxTiK4WBqIJqluQXL_OtYBVuxDElbdx3vuJGR6bbeawUOQZEaksK66DBUzIytvJ03JO61eagYvSZKzn1fiSxDjfX-2JF-bZtxfuOQ0GJp6krUzj0OxSSvVarq1FiBalQHJLQM_FJgczbvYNByC51DbOw1xcGYL28Vp0qEQshNvGVmx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46196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Henitsoa</dc:creator>
  <cp:lastModifiedBy>Henitsoa</cp:lastModifiedBy>
  <cp:revision>1</cp:revision>
  <dcterms:created xsi:type="dcterms:W3CDTF">2022-11-29T11:21:45Z</dcterms:created>
  <dcterms:modified xsi:type="dcterms:W3CDTF">2022-11-29T11:29:30Z</dcterms:modified>
</cp:coreProperties>
</file>